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4"/>
  </p:notesMasterIdLst>
  <p:sldIdLst>
    <p:sldId id="256" r:id="rId5"/>
    <p:sldId id="326" r:id="rId6"/>
    <p:sldId id="327" r:id="rId7"/>
    <p:sldId id="257" r:id="rId8"/>
    <p:sldId id="325" r:id="rId9"/>
    <p:sldId id="328" r:id="rId10"/>
    <p:sldId id="329" r:id="rId11"/>
    <p:sldId id="330" r:id="rId12"/>
    <p:sldId id="33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C11AC6-9A7A-40FA-AA6A-CBAD057DFF15}" v="117" dt="2021-04-23T16:23:47.0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11" autoAdjust="0"/>
  </p:normalViewPr>
  <p:slideViewPr>
    <p:cSldViewPr snapToGrid="0">
      <p:cViewPr>
        <p:scale>
          <a:sx n="83" d="100"/>
          <a:sy n="83" d="100"/>
        </p:scale>
        <p:origin x="586" y="-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Ngan V T" userId="2e7dd130-d492-47b2-9c30-14fe0e0286bb" providerId="ADAL" clId="{98C11AC6-9A7A-40FA-AA6A-CBAD057DFF15}"/>
    <pc:docChg chg="undo custSel addSld delSld modSld">
      <pc:chgData name="Nguyen, Ngan V T" userId="2e7dd130-d492-47b2-9c30-14fe0e0286bb" providerId="ADAL" clId="{98C11AC6-9A7A-40FA-AA6A-CBAD057DFF15}" dt="2021-04-23T16:23:47.051" v="560" actId="1035"/>
      <pc:docMkLst>
        <pc:docMk/>
      </pc:docMkLst>
      <pc:sldChg chg="addSp delSp modSp mod">
        <pc:chgData name="Nguyen, Ngan V T" userId="2e7dd130-d492-47b2-9c30-14fe0e0286bb" providerId="ADAL" clId="{98C11AC6-9A7A-40FA-AA6A-CBAD057DFF15}" dt="2021-04-23T10:49:57.358" v="8" actId="167"/>
        <pc:sldMkLst>
          <pc:docMk/>
          <pc:sldMk cId="2695607779" sldId="256"/>
        </pc:sldMkLst>
        <pc:picChg chg="add mod ord modCrop">
          <ac:chgData name="Nguyen, Ngan V T" userId="2e7dd130-d492-47b2-9c30-14fe0e0286bb" providerId="ADAL" clId="{98C11AC6-9A7A-40FA-AA6A-CBAD057DFF15}" dt="2021-04-23T10:49:57.358" v="8" actId="167"/>
          <ac:picMkLst>
            <pc:docMk/>
            <pc:sldMk cId="2695607779" sldId="256"/>
            <ac:picMk id="4" creationId="{6FAFCAB9-0A27-4AB3-8593-16CAD70E62C7}"/>
          </ac:picMkLst>
        </pc:picChg>
        <pc:picChg chg="del">
          <ac:chgData name="Nguyen, Ngan V T" userId="2e7dd130-d492-47b2-9c30-14fe0e0286bb" providerId="ADAL" clId="{98C11AC6-9A7A-40FA-AA6A-CBAD057DFF15}" dt="2021-04-23T10:49:44.256" v="5" actId="478"/>
          <ac:picMkLst>
            <pc:docMk/>
            <pc:sldMk cId="2695607779" sldId="256"/>
            <ac:picMk id="5" creationId="{FC2D9347-1E24-4B4D-8A67-04176416AC61}"/>
          </ac:picMkLst>
        </pc:picChg>
      </pc:sldChg>
      <pc:sldChg chg="addSp delSp modSp mod delAnim modAnim">
        <pc:chgData name="Nguyen, Ngan V T" userId="2e7dd130-d492-47b2-9c30-14fe0e0286bb" providerId="ADAL" clId="{98C11AC6-9A7A-40FA-AA6A-CBAD057DFF15}" dt="2021-04-23T15:03:37.105" v="140" actId="20577"/>
        <pc:sldMkLst>
          <pc:docMk/>
          <pc:sldMk cId="1490542777" sldId="257"/>
        </pc:sldMkLst>
        <pc:spChg chg="del">
          <ac:chgData name="Nguyen, Ngan V T" userId="2e7dd130-d492-47b2-9c30-14fe0e0286bb" providerId="ADAL" clId="{98C11AC6-9A7A-40FA-AA6A-CBAD057DFF15}" dt="2021-04-23T10:51:18.100" v="12" actId="478"/>
          <ac:spMkLst>
            <pc:docMk/>
            <pc:sldMk cId="1490542777" sldId="257"/>
            <ac:spMk id="5" creationId="{0AE97ACD-C520-4C1F-B59F-453C952801C3}"/>
          </ac:spMkLst>
        </pc:spChg>
        <pc:spChg chg="del">
          <ac:chgData name="Nguyen, Ngan V T" userId="2e7dd130-d492-47b2-9c30-14fe0e0286bb" providerId="ADAL" clId="{98C11AC6-9A7A-40FA-AA6A-CBAD057DFF15}" dt="2021-04-23T10:51:20.085" v="13" actId="478"/>
          <ac:spMkLst>
            <pc:docMk/>
            <pc:sldMk cId="1490542777" sldId="257"/>
            <ac:spMk id="9" creationId="{02F2CE98-B475-42A4-B627-CF464243D915}"/>
          </ac:spMkLst>
        </pc:spChg>
        <pc:spChg chg="mod">
          <ac:chgData name="Nguyen, Ngan V T" userId="2e7dd130-d492-47b2-9c30-14fe0e0286bb" providerId="ADAL" clId="{98C11AC6-9A7A-40FA-AA6A-CBAD057DFF15}" dt="2021-04-23T10:52:19.658" v="20" actId="1076"/>
          <ac:spMkLst>
            <pc:docMk/>
            <pc:sldMk cId="1490542777" sldId="257"/>
            <ac:spMk id="12" creationId="{EDF72D23-C9CA-4204-A691-BEA03CEE0A19}"/>
          </ac:spMkLst>
        </pc:spChg>
        <pc:spChg chg="add mod">
          <ac:chgData name="Nguyen, Ngan V T" userId="2e7dd130-d492-47b2-9c30-14fe0e0286bb" providerId="ADAL" clId="{98C11AC6-9A7A-40FA-AA6A-CBAD057DFF15}" dt="2021-04-23T15:03:37.105" v="140" actId="20577"/>
          <ac:spMkLst>
            <pc:docMk/>
            <pc:sldMk cId="1490542777" sldId="257"/>
            <ac:spMk id="14" creationId="{9D8DDC18-4177-461E-90D1-35B81E24093C}"/>
          </ac:spMkLst>
        </pc:spChg>
        <pc:spChg chg="del mod">
          <ac:chgData name="Nguyen, Ngan V T" userId="2e7dd130-d492-47b2-9c30-14fe0e0286bb" providerId="ADAL" clId="{98C11AC6-9A7A-40FA-AA6A-CBAD057DFF15}" dt="2021-04-23T10:52:16.625" v="19" actId="478"/>
          <ac:spMkLst>
            <pc:docMk/>
            <pc:sldMk cId="1490542777" sldId="257"/>
            <ac:spMk id="16" creationId="{5FAAC459-8A5C-47C3-BB02-C92B292A37D2}"/>
          </ac:spMkLst>
        </pc:spChg>
        <pc:spChg chg="add mod">
          <ac:chgData name="Nguyen, Ngan V T" userId="2e7dd130-d492-47b2-9c30-14fe0e0286bb" providerId="ADAL" clId="{98C11AC6-9A7A-40FA-AA6A-CBAD057DFF15}" dt="2021-04-23T10:56:26.954" v="60" actId="20577"/>
          <ac:spMkLst>
            <pc:docMk/>
            <pc:sldMk cId="1490542777" sldId="257"/>
            <ac:spMk id="18" creationId="{EAA18781-4C9F-46FB-A54E-8CF5CFA63534}"/>
          </ac:spMkLst>
        </pc:spChg>
        <pc:spChg chg="add mod">
          <ac:chgData name="Nguyen, Ngan V T" userId="2e7dd130-d492-47b2-9c30-14fe0e0286bb" providerId="ADAL" clId="{98C11AC6-9A7A-40FA-AA6A-CBAD057DFF15}" dt="2021-04-23T10:55:08.078" v="57" actId="20577"/>
          <ac:spMkLst>
            <pc:docMk/>
            <pc:sldMk cId="1490542777" sldId="257"/>
            <ac:spMk id="20" creationId="{1A2842B0-A0DA-4F9E-A0A3-A42B6E9F0371}"/>
          </ac:spMkLst>
        </pc:spChg>
        <pc:picChg chg="del">
          <ac:chgData name="Nguyen, Ngan V T" userId="2e7dd130-d492-47b2-9c30-14fe0e0286bb" providerId="ADAL" clId="{98C11AC6-9A7A-40FA-AA6A-CBAD057DFF15}" dt="2021-04-23T10:51:12.312" v="9" actId="478"/>
          <ac:picMkLst>
            <pc:docMk/>
            <pc:sldMk cId="1490542777" sldId="257"/>
            <ac:picMk id="2" creationId="{00D80F23-86AF-4FDA-AC32-1524234AF61E}"/>
          </ac:picMkLst>
        </pc:picChg>
        <pc:picChg chg="add mod ord">
          <ac:chgData name="Nguyen, Ngan V T" userId="2e7dd130-d492-47b2-9c30-14fe0e0286bb" providerId="ADAL" clId="{98C11AC6-9A7A-40FA-AA6A-CBAD057DFF15}" dt="2021-04-23T10:51:26.476" v="15" actId="167"/>
          <ac:picMkLst>
            <pc:docMk/>
            <pc:sldMk cId="1490542777" sldId="257"/>
            <ac:picMk id="3" creationId="{DC8819C7-6D09-45DA-A85D-EBC3FFA552D2}"/>
          </ac:picMkLst>
        </pc:picChg>
        <pc:cxnChg chg="mod">
          <ac:chgData name="Nguyen, Ngan V T" userId="2e7dd130-d492-47b2-9c30-14fe0e0286bb" providerId="ADAL" clId="{98C11AC6-9A7A-40FA-AA6A-CBAD057DFF15}" dt="2021-04-23T10:51:46.165" v="18" actId="208"/>
          <ac:cxnSpMkLst>
            <pc:docMk/>
            <pc:sldMk cId="1490542777" sldId="257"/>
            <ac:cxnSpMk id="10" creationId="{AA29F751-61CD-4CA1-A414-32490D4CE8AC}"/>
          </ac:cxnSpMkLst>
        </pc:cxnChg>
        <pc:cxnChg chg="add mod">
          <ac:chgData name="Nguyen, Ngan V T" userId="2e7dd130-d492-47b2-9c30-14fe0e0286bb" providerId="ADAL" clId="{98C11AC6-9A7A-40FA-AA6A-CBAD057DFF15}" dt="2021-04-23T10:54:54.336" v="47" actId="1076"/>
          <ac:cxnSpMkLst>
            <pc:docMk/>
            <pc:sldMk cId="1490542777" sldId="257"/>
            <ac:cxnSpMk id="17" creationId="{B98D49AB-9C61-460A-A09A-F8DDF8665CBE}"/>
          </ac:cxnSpMkLst>
        </pc:cxnChg>
        <pc:cxnChg chg="add mod">
          <ac:chgData name="Nguyen, Ngan V T" userId="2e7dd130-d492-47b2-9c30-14fe0e0286bb" providerId="ADAL" clId="{98C11AC6-9A7A-40FA-AA6A-CBAD057DFF15}" dt="2021-04-23T10:55:08.078" v="57" actId="20577"/>
          <ac:cxnSpMkLst>
            <pc:docMk/>
            <pc:sldMk cId="1490542777" sldId="257"/>
            <ac:cxnSpMk id="19" creationId="{1E8BB4A8-4D86-47C3-BD61-F3DCF10A8A9B}"/>
          </ac:cxnSpMkLst>
        </pc:cxnChg>
      </pc:sldChg>
      <pc:sldChg chg="del">
        <pc:chgData name="Nguyen, Ngan V T" userId="2e7dd130-d492-47b2-9c30-14fe0e0286bb" providerId="ADAL" clId="{98C11AC6-9A7A-40FA-AA6A-CBAD057DFF15}" dt="2021-04-23T10:52:24.238" v="21" actId="47"/>
        <pc:sldMkLst>
          <pc:docMk/>
          <pc:sldMk cId="1022250410" sldId="322"/>
        </pc:sldMkLst>
      </pc:sldChg>
      <pc:sldChg chg="del">
        <pc:chgData name="Nguyen, Ngan V T" userId="2e7dd130-d492-47b2-9c30-14fe0e0286bb" providerId="ADAL" clId="{98C11AC6-9A7A-40FA-AA6A-CBAD057DFF15}" dt="2021-04-23T10:52:24.238" v="21" actId="47"/>
        <pc:sldMkLst>
          <pc:docMk/>
          <pc:sldMk cId="1451284254" sldId="323"/>
        </pc:sldMkLst>
      </pc:sldChg>
      <pc:sldChg chg="addSp delSp modSp mod">
        <pc:chgData name="Nguyen, Ngan V T" userId="2e7dd130-d492-47b2-9c30-14fe0e0286bb" providerId="ADAL" clId="{98C11AC6-9A7A-40FA-AA6A-CBAD057DFF15}" dt="2021-04-23T11:00:43.199" v="107" actId="1076"/>
        <pc:sldMkLst>
          <pc:docMk/>
          <pc:sldMk cId="1631644337" sldId="325"/>
        </pc:sldMkLst>
        <pc:spChg chg="add mod">
          <ac:chgData name="Nguyen, Ngan V T" userId="2e7dd130-d492-47b2-9c30-14fe0e0286bb" providerId="ADAL" clId="{98C11AC6-9A7A-40FA-AA6A-CBAD057DFF15}" dt="2021-04-23T10:58:47.961" v="70" actId="14100"/>
          <ac:spMkLst>
            <pc:docMk/>
            <pc:sldMk cId="1631644337" sldId="325"/>
            <ac:spMk id="9" creationId="{C05BEE3F-A162-46C7-B47A-66A7B926A3E6}"/>
          </ac:spMkLst>
        </pc:spChg>
        <pc:spChg chg="add mod">
          <ac:chgData name="Nguyen, Ngan V T" userId="2e7dd130-d492-47b2-9c30-14fe0e0286bb" providerId="ADAL" clId="{98C11AC6-9A7A-40FA-AA6A-CBAD057DFF15}" dt="2021-04-23T11:00:43.199" v="107" actId="1076"/>
          <ac:spMkLst>
            <pc:docMk/>
            <pc:sldMk cId="1631644337" sldId="325"/>
            <ac:spMk id="10" creationId="{F4DF8E06-ED4D-406A-9AA5-0C692DE06AA4}"/>
          </ac:spMkLst>
        </pc:spChg>
        <pc:spChg chg="add del mod">
          <ac:chgData name="Nguyen, Ngan V T" userId="2e7dd130-d492-47b2-9c30-14fe0e0286bb" providerId="ADAL" clId="{98C11AC6-9A7A-40FA-AA6A-CBAD057DFF15}" dt="2021-04-23T10:58:54.280" v="72" actId="478"/>
          <ac:spMkLst>
            <pc:docMk/>
            <pc:sldMk cId="1631644337" sldId="325"/>
            <ac:spMk id="11" creationId="{E302635D-5D58-45CE-87E4-7E5AB880A2CD}"/>
          </ac:spMkLst>
        </pc:spChg>
        <pc:picChg chg="add mod">
          <ac:chgData name="Nguyen, Ngan V T" userId="2e7dd130-d492-47b2-9c30-14fe0e0286bb" providerId="ADAL" clId="{98C11AC6-9A7A-40FA-AA6A-CBAD057DFF15}" dt="2021-04-23T10:53:17.805" v="27" actId="1076"/>
          <ac:picMkLst>
            <pc:docMk/>
            <pc:sldMk cId="1631644337" sldId="325"/>
            <ac:picMk id="2" creationId="{AAFD2BFA-CCFB-4857-8C08-B043341FEE04}"/>
          </ac:picMkLst>
        </pc:picChg>
        <pc:picChg chg="add mod ord">
          <ac:chgData name="Nguyen, Ngan V T" userId="2e7dd130-d492-47b2-9c30-14fe0e0286bb" providerId="ADAL" clId="{98C11AC6-9A7A-40FA-AA6A-CBAD057DFF15}" dt="2021-04-23T10:54:16.302" v="31" actId="14100"/>
          <ac:picMkLst>
            <pc:docMk/>
            <pc:sldMk cId="1631644337" sldId="325"/>
            <ac:picMk id="3" creationId="{8DF7FCA8-D588-459A-AC88-89D0273E0886}"/>
          </ac:picMkLst>
        </pc:picChg>
        <pc:picChg chg="del">
          <ac:chgData name="Nguyen, Ngan V T" userId="2e7dd130-d492-47b2-9c30-14fe0e0286bb" providerId="ADAL" clId="{98C11AC6-9A7A-40FA-AA6A-CBAD057DFF15}" dt="2021-04-23T10:52:26.918" v="22" actId="478"/>
          <ac:picMkLst>
            <pc:docMk/>
            <pc:sldMk cId="1631644337" sldId="325"/>
            <ac:picMk id="5" creationId="{16C0501E-4BDC-4F1B-A147-CFF68E65560F}"/>
          </ac:picMkLst>
        </pc:picChg>
        <pc:picChg chg="del">
          <ac:chgData name="Nguyen, Ngan V T" userId="2e7dd130-d492-47b2-9c30-14fe0e0286bb" providerId="ADAL" clId="{98C11AC6-9A7A-40FA-AA6A-CBAD057DFF15}" dt="2021-04-23T10:52:31.199" v="24" actId="478"/>
          <ac:picMkLst>
            <pc:docMk/>
            <pc:sldMk cId="1631644337" sldId="325"/>
            <ac:picMk id="7" creationId="{202B631B-7B8A-427F-8C9C-9C0E2256C78F}"/>
          </ac:picMkLst>
        </pc:picChg>
        <pc:picChg chg="del">
          <ac:chgData name="Nguyen, Ngan V T" userId="2e7dd130-d492-47b2-9c30-14fe0e0286bb" providerId="ADAL" clId="{98C11AC6-9A7A-40FA-AA6A-CBAD057DFF15}" dt="2021-04-23T10:52:29.800" v="23" actId="478"/>
          <ac:picMkLst>
            <pc:docMk/>
            <pc:sldMk cId="1631644337" sldId="325"/>
            <ac:picMk id="8" creationId="{E0C705A2-664B-4945-B130-E351FEB2795F}"/>
          </ac:picMkLst>
        </pc:picChg>
      </pc:sldChg>
      <pc:sldChg chg="addSp modSp mod">
        <pc:chgData name="Nguyen, Ngan V T" userId="2e7dd130-d492-47b2-9c30-14fe0e0286bb" providerId="ADAL" clId="{98C11AC6-9A7A-40FA-AA6A-CBAD057DFF15}" dt="2021-04-23T15:23:37.674" v="348" actId="1076"/>
        <pc:sldMkLst>
          <pc:docMk/>
          <pc:sldMk cId="3718996769" sldId="327"/>
        </pc:sldMkLst>
        <pc:spChg chg="add mod">
          <ac:chgData name="Nguyen, Ngan V T" userId="2e7dd130-d492-47b2-9c30-14fe0e0286bb" providerId="ADAL" clId="{98C11AC6-9A7A-40FA-AA6A-CBAD057DFF15}" dt="2021-04-23T15:23:37.674" v="348" actId="1076"/>
          <ac:spMkLst>
            <pc:docMk/>
            <pc:sldMk cId="3718996769" sldId="327"/>
            <ac:spMk id="2" creationId="{B496269F-38D4-44BB-99B3-80DD0773FB17}"/>
          </ac:spMkLst>
        </pc:spChg>
      </pc:sldChg>
      <pc:sldChg chg="addSp delSp modSp add mod">
        <pc:chgData name="Nguyen, Ngan V T" userId="2e7dd130-d492-47b2-9c30-14fe0e0286bb" providerId="ADAL" clId="{98C11AC6-9A7A-40FA-AA6A-CBAD057DFF15}" dt="2021-04-23T15:19:58.546" v="260" actId="1076"/>
        <pc:sldMkLst>
          <pc:docMk/>
          <pc:sldMk cId="1187719489" sldId="328"/>
        </pc:sldMkLst>
        <pc:spChg chg="add mod">
          <ac:chgData name="Nguyen, Ngan V T" userId="2e7dd130-d492-47b2-9c30-14fe0e0286bb" providerId="ADAL" clId="{98C11AC6-9A7A-40FA-AA6A-CBAD057DFF15}" dt="2021-04-23T15:19:16.238" v="213" actId="14861"/>
          <ac:spMkLst>
            <pc:docMk/>
            <pc:sldMk cId="1187719489" sldId="328"/>
            <ac:spMk id="5" creationId="{025158E3-BA82-44DB-82A1-691B596BDF9A}"/>
          </ac:spMkLst>
        </pc:spChg>
        <pc:spChg chg="add mod">
          <ac:chgData name="Nguyen, Ngan V T" userId="2e7dd130-d492-47b2-9c30-14fe0e0286bb" providerId="ADAL" clId="{98C11AC6-9A7A-40FA-AA6A-CBAD057DFF15}" dt="2021-04-23T15:19:58.546" v="260" actId="1076"/>
          <ac:spMkLst>
            <pc:docMk/>
            <pc:sldMk cId="1187719489" sldId="328"/>
            <ac:spMk id="7" creationId="{1B4B2D13-2E89-469C-BF94-059BC827D61B}"/>
          </ac:spMkLst>
        </pc:spChg>
        <pc:spChg chg="mod">
          <ac:chgData name="Nguyen, Ngan V T" userId="2e7dd130-d492-47b2-9c30-14fe0e0286bb" providerId="ADAL" clId="{98C11AC6-9A7A-40FA-AA6A-CBAD057DFF15}" dt="2021-04-23T15:18:47.358" v="200" actId="14100"/>
          <ac:spMkLst>
            <pc:docMk/>
            <pc:sldMk cId="1187719489" sldId="328"/>
            <ac:spMk id="9" creationId="{C05BEE3F-A162-46C7-B47A-66A7B926A3E6}"/>
          </ac:spMkLst>
        </pc:spChg>
        <pc:picChg chg="del">
          <ac:chgData name="Nguyen, Ngan V T" userId="2e7dd130-d492-47b2-9c30-14fe0e0286bb" providerId="ADAL" clId="{98C11AC6-9A7A-40FA-AA6A-CBAD057DFF15}" dt="2021-04-23T10:58:25.904" v="66" actId="478"/>
          <ac:picMkLst>
            <pc:docMk/>
            <pc:sldMk cId="1187719489" sldId="328"/>
            <ac:picMk id="2" creationId="{AAFD2BFA-CCFB-4857-8C08-B043341FEE04}"/>
          </ac:picMkLst>
        </pc:picChg>
      </pc:sldChg>
      <pc:sldChg chg="addSp delSp modSp add mod modAnim">
        <pc:chgData name="Nguyen, Ngan V T" userId="2e7dd130-d492-47b2-9c30-14fe0e0286bb" providerId="ADAL" clId="{98C11AC6-9A7A-40FA-AA6A-CBAD057DFF15}" dt="2021-04-23T11:07:26.599" v="135"/>
        <pc:sldMkLst>
          <pc:docMk/>
          <pc:sldMk cId="2799330935" sldId="329"/>
        </pc:sldMkLst>
        <pc:spChg chg="add mod">
          <ac:chgData name="Nguyen, Ngan V T" userId="2e7dd130-d492-47b2-9c30-14fe0e0286bb" providerId="ADAL" clId="{98C11AC6-9A7A-40FA-AA6A-CBAD057DFF15}" dt="2021-04-23T11:00:50.898" v="110" actId="1076"/>
          <ac:spMkLst>
            <pc:docMk/>
            <pc:sldMk cId="2799330935" sldId="329"/>
            <ac:spMk id="8" creationId="{490B97FC-B77E-4E7B-92D6-31BBF73891A4}"/>
          </ac:spMkLst>
        </pc:spChg>
        <pc:spChg chg="del">
          <ac:chgData name="Nguyen, Ngan V T" userId="2e7dd130-d492-47b2-9c30-14fe0e0286bb" providerId="ADAL" clId="{98C11AC6-9A7A-40FA-AA6A-CBAD057DFF15}" dt="2021-04-23T11:00:09.590" v="74" actId="478"/>
          <ac:spMkLst>
            <pc:docMk/>
            <pc:sldMk cId="2799330935" sldId="329"/>
            <ac:spMk id="9" creationId="{C05BEE3F-A162-46C7-B47A-66A7B926A3E6}"/>
          </ac:spMkLst>
        </pc:spChg>
        <pc:spChg chg="add mod">
          <ac:chgData name="Nguyen, Ngan V T" userId="2e7dd130-d492-47b2-9c30-14fe0e0286bb" providerId="ADAL" clId="{98C11AC6-9A7A-40FA-AA6A-CBAD057DFF15}" dt="2021-04-23T11:07:19.719" v="134" actId="1076"/>
          <ac:spMkLst>
            <pc:docMk/>
            <pc:sldMk cId="2799330935" sldId="329"/>
            <ac:spMk id="10" creationId="{9915BBC2-D358-45F6-918E-00232284C737}"/>
          </ac:spMkLst>
        </pc:spChg>
        <pc:spChg chg="add mod">
          <ac:chgData name="Nguyen, Ngan V T" userId="2e7dd130-d492-47b2-9c30-14fe0e0286bb" providerId="ADAL" clId="{98C11AC6-9A7A-40FA-AA6A-CBAD057DFF15}" dt="2021-04-23T11:07:13.702" v="133" actId="1076"/>
          <ac:spMkLst>
            <pc:docMk/>
            <pc:sldMk cId="2799330935" sldId="329"/>
            <ac:spMk id="11" creationId="{07F5CA87-9BAF-45B0-B112-D0FCEFB0EC4B}"/>
          </ac:spMkLst>
        </pc:spChg>
        <pc:picChg chg="add mod">
          <ac:chgData name="Nguyen, Ngan V T" userId="2e7dd130-d492-47b2-9c30-14fe0e0286bb" providerId="ADAL" clId="{98C11AC6-9A7A-40FA-AA6A-CBAD057DFF15}" dt="2021-04-23T11:00:14.480" v="76" actId="1076"/>
          <ac:picMkLst>
            <pc:docMk/>
            <pc:sldMk cId="2799330935" sldId="329"/>
            <ac:picMk id="2" creationId="{40C2190A-3AD6-4858-BC8E-7CDE4B71183F}"/>
          </ac:picMkLst>
        </pc:picChg>
        <pc:picChg chg="del">
          <ac:chgData name="Nguyen, Ngan V T" userId="2e7dd130-d492-47b2-9c30-14fe0e0286bb" providerId="ADAL" clId="{98C11AC6-9A7A-40FA-AA6A-CBAD057DFF15}" dt="2021-04-23T11:00:09.590" v="74" actId="478"/>
          <ac:picMkLst>
            <pc:docMk/>
            <pc:sldMk cId="2799330935" sldId="329"/>
            <ac:picMk id="3" creationId="{8DF7FCA8-D588-459A-AC88-89D0273E0886}"/>
          </ac:picMkLst>
        </pc:picChg>
        <pc:picChg chg="add mod">
          <ac:chgData name="Nguyen, Ngan V T" userId="2e7dd130-d492-47b2-9c30-14fe0e0286bb" providerId="ADAL" clId="{98C11AC6-9A7A-40FA-AA6A-CBAD057DFF15}" dt="2021-04-23T11:01:55.353" v="113" actId="14100"/>
          <ac:picMkLst>
            <pc:docMk/>
            <pc:sldMk cId="2799330935" sldId="329"/>
            <ac:picMk id="5" creationId="{0F94163C-C6A6-43CB-ACEF-8076607B1FEE}"/>
          </ac:picMkLst>
        </pc:picChg>
      </pc:sldChg>
      <pc:sldChg chg="addSp delSp modSp add mod delAnim modAnim">
        <pc:chgData name="Nguyen, Ngan V T" userId="2e7dd130-d492-47b2-9c30-14fe0e0286bb" providerId="ADAL" clId="{98C11AC6-9A7A-40FA-AA6A-CBAD057DFF15}" dt="2021-04-23T11:06:25.060" v="131" actId="1036"/>
        <pc:sldMkLst>
          <pc:docMk/>
          <pc:sldMk cId="2271209379" sldId="330"/>
        </pc:sldMkLst>
        <pc:spChg chg="add mod">
          <ac:chgData name="Nguyen, Ngan V T" userId="2e7dd130-d492-47b2-9c30-14fe0e0286bb" providerId="ADAL" clId="{98C11AC6-9A7A-40FA-AA6A-CBAD057DFF15}" dt="2021-04-23T11:06:15.199" v="128" actId="14100"/>
          <ac:spMkLst>
            <pc:docMk/>
            <pc:sldMk cId="2271209379" sldId="330"/>
            <ac:spMk id="10" creationId="{10D53B93-86FC-4AAF-B26F-5EB10FED8036}"/>
          </ac:spMkLst>
        </pc:spChg>
        <pc:spChg chg="add mod">
          <ac:chgData name="Nguyen, Ngan V T" userId="2e7dd130-d492-47b2-9c30-14fe0e0286bb" providerId="ADAL" clId="{98C11AC6-9A7A-40FA-AA6A-CBAD057DFF15}" dt="2021-04-23T11:06:25.060" v="131" actId="1036"/>
          <ac:spMkLst>
            <pc:docMk/>
            <pc:sldMk cId="2271209379" sldId="330"/>
            <ac:spMk id="11" creationId="{5582167E-1C3C-425D-834B-A21D6E7C8463}"/>
          </ac:spMkLst>
        </pc:spChg>
        <pc:picChg chg="del">
          <ac:chgData name="Nguyen, Ngan V T" userId="2e7dd130-d492-47b2-9c30-14fe0e0286bb" providerId="ADAL" clId="{98C11AC6-9A7A-40FA-AA6A-CBAD057DFF15}" dt="2021-04-23T11:03:17.584" v="123" actId="478"/>
          <ac:picMkLst>
            <pc:docMk/>
            <pc:sldMk cId="2271209379" sldId="330"/>
            <ac:picMk id="2" creationId="{40C2190A-3AD6-4858-BC8E-7CDE4B71183F}"/>
          </ac:picMkLst>
        </pc:picChg>
        <pc:picChg chg="add mod">
          <ac:chgData name="Nguyen, Ngan V T" userId="2e7dd130-d492-47b2-9c30-14fe0e0286bb" providerId="ADAL" clId="{98C11AC6-9A7A-40FA-AA6A-CBAD057DFF15}" dt="2021-04-23T11:02:50.249" v="121" actId="1076"/>
          <ac:picMkLst>
            <pc:docMk/>
            <pc:sldMk cId="2271209379" sldId="330"/>
            <ac:picMk id="3" creationId="{7A8A5751-22EA-4225-AD44-D9A274CA2C38}"/>
          </ac:picMkLst>
        </pc:picChg>
        <pc:picChg chg="del">
          <ac:chgData name="Nguyen, Ngan V T" userId="2e7dd130-d492-47b2-9c30-14fe0e0286bb" providerId="ADAL" clId="{98C11AC6-9A7A-40FA-AA6A-CBAD057DFF15}" dt="2021-04-23T11:02:48.199" v="120" actId="478"/>
          <ac:picMkLst>
            <pc:docMk/>
            <pc:sldMk cId="2271209379" sldId="330"/>
            <ac:picMk id="5" creationId="{0F94163C-C6A6-43CB-ACEF-8076607B1FEE}"/>
          </ac:picMkLst>
        </pc:picChg>
        <pc:picChg chg="add ord">
          <ac:chgData name="Nguyen, Ngan V T" userId="2e7dd130-d492-47b2-9c30-14fe0e0286bb" providerId="ADAL" clId="{98C11AC6-9A7A-40FA-AA6A-CBAD057DFF15}" dt="2021-04-23T11:03:21.229" v="125" actId="167"/>
          <ac:picMkLst>
            <pc:docMk/>
            <pc:sldMk cId="2271209379" sldId="330"/>
            <ac:picMk id="7" creationId="{332F1C29-65E1-417A-8BFE-4580D0BE75D6}"/>
          </ac:picMkLst>
        </pc:picChg>
      </pc:sldChg>
      <pc:sldChg chg="addSp delSp modSp add mod delAnim">
        <pc:chgData name="Nguyen, Ngan V T" userId="2e7dd130-d492-47b2-9c30-14fe0e0286bb" providerId="ADAL" clId="{98C11AC6-9A7A-40FA-AA6A-CBAD057DFF15}" dt="2021-04-23T16:23:47.051" v="560" actId="1035"/>
        <pc:sldMkLst>
          <pc:docMk/>
          <pc:sldMk cId="688635658" sldId="331"/>
        </pc:sldMkLst>
        <pc:spChg chg="mod">
          <ac:chgData name="Nguyen, Ngan V T" userId="2e7dd130-d492-47b2-9c30-14fe0e0286bb" providerId="ADAL" clId="{98C11AC6-9A7A-40FA-AA6A-CBAD057DFF15}" dt="2021-04-23T15:13:07.728" v="199" actId="1076"/>
          <ac:spMkLst>
            <pc:docMk/>
            <pc:sldMk cId="688635658" sldId="331"/>
            <ac:spMk id="8" creationId="{490B97FC-B77E-4E7B-92D6-31BBF73891A4}"/>
          </ac:spMkLst>
        </pc:spChg>
        <pc:spChg chg="del">
          <ac:chgData name="Nguyen, Ngan V T" userId="2e7dd130-d492-47b2-9c30-14fe0e0286bb" providerId="ADAL" clId="{98C11AC6-9A7A-40FA-AA6A-CBAD057DFF15}" dt="2021-04-23T15:11:56.011" v="144" actId="478"/>
          <ac:spMkLst>
            <pc:docMk/>
            <pc:sldMk cId="688635658" sldId="331"/>
            <ac:spMk id="10" creationId="{10D53B93-86FC-4AAF-B26F-5EB10FED8036}"/>
          </ac:spMkLst>
        </pc:spChg>
        <pc:spChg chg="del">
          <ac:chgData name="Nguyen, Ngan V T" userId="2e7dd130-d492-47b2-9c30-14fe0e0286bb" providerId="ADAL" clId="{98C11AC6-9A7A-40FA-AA6A-CBAD057DFF15}" dt="2021-04-23T15:11:56.011" v="144" actId="478"/>
          <ac:spMkLst>
            <pc:docMk/>
            <pc:sldMk cId="688635658" sldId="331"/>
            <ac:spMk id="11" creationId="{5582167E-1C3C-425D-834B-A21D6E7C8463}"/>
          </ac:spMkLst>
        </pc:spChg>
        <pc:spChg chg="add mod">
          <ac:chgData name="Nguyen, Ngan V T" userId="2e7dd130-d492-47b2-9c30-14fe0e0286bb" providerId="ADAL" clId="{98C11AC6-9A7A-40FA-AA6A-CBAD057DFF15}" dt="2021-04-23T16:23:39.454" v="557" actId="14100"/>
          <ac:spMkLst>
            <pc:docMk/>
            <pc:sldMk cId="688635658" sldId="331"/>
            <ac:spMk id="12" creationId="{3A4D7501-30FC-4EF6-8917-873C633D2E74}"/>
          </ac:spMkLst>
        </pc:spChg>
        <pc:spChg chg="add mod">
          <ac:chgData name="Nguyen, Ngan V T" userId="2e7dd130-d492-47b2-9c30-14fe0e0286bb" providerId="ADAL" clId="{98C11AC6-9A7A-40FA-AA6A-CBAD057DFF15}" dt="2021-04-23T16:23:47.051" v="560" actId="1035"/>
          <ac:spMkLst>
            <pc:docMk/>
            <pc:sldMk cId="688635658" sldId="331"/>
            <ac:spMk id="13" creationId="{5798B316-C414-45C9-9DF0-B9D1D03DA639}"/>
          </ac:spMkLst>
        </pc:spChg>
        <pc:picChg chg="add mod ord">
          <ac:chgData name="Nguyen, Ngan V T" userId="2e7dd130-d492-47b2-9c30-14fe0e0286bb" providerId="ADAL" clId="{98C11AC6-9A7A-40FA-AA6A-CBAD057DFF15}" dt="2021-04-23T15:12:12.847" v="149" actId="167"/>
          <ac:picMkLst>
            <pc:docMk/>
            <pc:sldMk cId="688635658" sldId="331"/>
            <ac:picMk id="2" creationId="{910CC41F-D106-4022-8038-A63F344FA36E}"/>
          </ac:picMkLst>
        </pc:picChg>
        <pc:picChg chg="del">
          <ac:chgData name="Nguyen, Ngan V T" userId="2e7dd130-d492-47b2-9c30-14fe0e0286bb" providerId="ADAL" clId="{98C11AC6-9A7A-40FA-AA6A-CBAD057DFF15}" dt="2021-04-23T15:11:53.501" v="143" actId="478"/>
          <ac:picMkLst>
            <pc:docMk/>
            <pc:sldMk cId="688635658" sldId="331"/>
            <ac:picMk id="3" creationId="{7A8A5751-22EA-4225-AD44-D9A274CA2C38}"/>
          </ac:picMkLst>
        </pc:picChg>
        <pc:picChg chg="del">
          <ac:chgData name="Nguyen, Ngan V T" userId="2e7dd130-d492-47b2-9c30-14fe0e0286bb" providerId="ADAL" clId="{98C11AC6-9A7A-40FA-AA6A-CBAD057DFF15}" dt="2021-04-23T15:11:51.597" v="142" actId="478"/>
          <ac:picMkLst>
            <pc:docMk/>
            <pc:sldMk cId="688635658" sldId="331"/>
            <ac:picMk id="7" creationId="{332F1C29-65E1-417A-8BFE-4580D0BE75D6}"/>
          </ac:picMkLst>
        </pc:picChg>
      </pc:sldChg>
      <pc:sldChg chg="delSp modSp add del mod modTransition">
        <pc:chgData name="Nguyen, Ngan V T" userId="2e7dd130-d492-47b2-9c30-14fe0e0286bb" providerId="ADAL" clId="{98C11AC6-9A7A-40FA-AA6A-CBAD057DFF15}" dt="2021-04-23T16:23:16.358" v="554" actId="47"/>
        <pc:sldMkLst>
          <pc:docMk/>
          <pc:sldMk cId="3153066981" sldId="332"/>
        </pc:sldMkLst>
        <pc:spChg chg="del mod">
          <ac:chgData name="Nguyen, Ngan V T" userId="2e7dd130-d492-47b2-9c30-14fe0e0286bb" providerId="ADAL" clId="{98C11AC6-9A7A-40FA-AA6A-CBAD057DFF15}" dt="2021-04-23T15:27:20.241" v="364" actId="478"/>
          <ac:spMkLst>
            <pc:docMk/>
            <pc:sldMk cId="3153066981" sldId="332"/>
            <ac:spMk id="5" creationId="{025158E3-BA82-44DB-82A1-691B596BDF9A}"/>
          </ac:spMkLst>
        </pc:spChg>
        <pc:spChg chg="mod">
          <ac:chgData name="Nguyen, Ngan V T" userId="2e7dd130-d492-47b2-9c30-14fe0e0286bb" providerId="ADAL" clId="{98C11AC6-9A7A-40FA-AA6A-CBAD057DFF15}" dt="2021-04-23T15:28:23.022" v="389"/>
          <ac:spMkLst>
            <pc:docMk/>
            <pc:sldMk cId="3153066981" sldId="332"/>
            <ac:spMk id="7" creationId="{1B4B2D13-2E89-469C-BF94-059BC827D61B}"/>
          </ac:spMkLst>
        </pc:spChg>
        <pc:spChg chg="mod">
          <ac:chgData name="Nguyen, Ngan V T" userId="2e7dd130-d492-47b2-9c30-14fe0e0286bb" providerId="ADAL" clId="{98C11AC6-9A7A-40FA-AA6A-CBAD057DFF15}" dt="2021-04-23T15:27:17.804" v="362" actId="14100"/>
          <ac:spMkLst>
            <pc:docMk/>
            <pc:sldMk cId="3153066981" sldId="332"/>
            <ac:spMk id="9" creationId="{C05BEE3F-A162-46C7-B47A-66A7B926A3E6}"/>
          </ac:spMkLst>
        </pc:spChg>
        <pc:picChg chg="mod">
          <ac:chgData name="Nguyen, Ngan V T" userId="2e7dd130-d492-47b2-9c30-14fe0e0286bb" providerId="ADAL" clId="{98C11AC6-9A7A-40FA-AA6A-CBAD057DFF15}" dt="2021-04-23T15:26:53.067" v="352" actId="1076"/>
          <ac:picMkLst>
            <pc:docMk/>
            <pc:sldMk cId="3153066981" sldId="332"/>
            <ac:picMk id="3" creationId="{8DF7FCA8-D588-459A-AC88-89D0273E0886}"/>
          </ac:picMkLst>
        </pc:picChg>
      </pc:sldChg>
      <pc:sldChg chg="addSp modSp add del mod modTransition">
        <pc:chgData name="Nguyen, Ngan V T" userId="2e7dd130-d492-47b2-9c30-14fe0e0286bb" providerId="ADAL" clId="{98C11AC6-9A7A-40FA-AA6A-CBAD057DFF15}" dt="2021-04-23T16:23:16.358" v="554" actId="47"/>
        <pc:sldMkLst>
          <pc:docMk/>
          <pc:sldMk cId="3974902884" sldId="333"/>
        </pc:sldMkLst>
        <pc:spChg chg="add mod">
          <ac:chgData name="Nguyen, Ngan V T" userId="2e7dd130-d492-47b2-9c30-14fe0e0286bb" providerId="ADAL" clId="{98C11AC6-9A7A-40FA-AA6A-CBAD057DFF15}" dt="2021-04-23T15:37:09.278" v="444" actId="207"/>
          <ac:spMkLst>
            <pc:docMk/>
            <pc:sldMk cId="3974902884" sldId="333"/>
            <ac:spMk id="2" creationId="{49AA4D1F-A3BA-469C-84B6-0589EF0379D8}"/>
          </ac:spMkLst>
        </pc:spChg>
        <pc:spChg chg="add mod">
          <ac:chgData name="Nguyen, Ngan V T" userId="2e7dd130-d492-47b2-9c30-14fe0e0286bb" providerId="ADAL" clId="{98C11AC6-9A7A-40FA-AA6A-CBAD057DFF15}" dt="2021-04-23T15:30:27.383" v="398" actId="1076"/>
          <ac:spMkLst>
            <pc:docMk/>
            <pc:sldMk cId="3974902884" sldId="333"/>
            <ac:spMk id="8" creationId="{8AAF1F6D-454D-4078-BD0E-7AA66383BACA}"/>
          </ac:spMkLst>
        </pc:spChg>
        <pc:spChg chg="mod">
          <ac:chgData name="Nguyen, Ngan V T" userId="2e7dd130-d492-47b2-9c30-14fe0e0286bb" providerId="ADAL" clId="{98C11AC6-9A7A-40FA-AA6A-CBAD057DFF15}" dt="2021-04-23T15:30:13.988" v="396" actId="14100"/>
          <ac:spMkLst>
            <pc:docMk/>
            <pc:sldMk cId="3974902884" sldId="333"/>
            <ac:spMk id="9" creationId="{C05BEE3F-A162-46C7-B47A-66A7B926A3E6}"/>
          </ac:spMkLst>
        </pc:spChg>
        <pc:picChg chg="mod">
          <ac:chgData name="Nguyen, Ngan V T" userId="2e7dd130-d492-47b2-9c30-14fe0e0286bb" providerId="ADAL" clId="{98C11AC6-9A7A-40FA-AA6A-CBAD057DFF15}" dt="2021-04-23T15:37:14.784" v="446" actId="1076"/>
          <ac:picMkLst>
            <pc:docMk/>
            <pc:sldMk cId="3974902884" sldId="333"/>
            <ac:picMk id="3" creationId="{8DF7FCA8-D588-459A-AC88-89D0273E0886}"/>
          </ac:picMkLst>
        </pc:picChg>
      </pc:sldChg>
      <pc:sldChg chg="addSp delSp modSp add del mod modTransition">
        <pc:chgData name="Nguyen, Ngan V T" userId="2e7dd130-d492-47b2-9c30-14fe0e0286bb" providerId="ADAL" clId="{98C11AC6-9A7A-40FA-AA6A-CBAD057DFF15}" dt="2021-04-23T16:23:16.358" v="554" actId="47"/>
        <pc:sldMkLst>
          <pc:docMk/>
          <pc:sldMk cId="3383200889" sldId="334"/>
        </pc:sldMkLst>
        <pc:spChg chg="mod">
          <ac:chgData name="Nguyen, Ngan V T" userId="2e7dd130-d492-47b2-9c30-14fe0e0286bb" providerId="ADAL" clId="{98C11AC6-9A7A-40FA-AA6A-CBAD057DFF15}" dt="2021-04-23T15:33:36.563" v="432" actId="20577"/>
          <ac:spMkLst>
            <pc:docMk/>
            <pc:sldMk cId="3383200889" sldId="334"/>
            <ac:spMk id="7" creationId="{1B4B2D13-2E89-469C-BF94-059BC827D61B}"/>
          </ac:spMkLst>
        </pc:spChg>
        <pc:spChg chg="del">
          <ac:chgData name="Nguyen, Ngan V T" userId="2e7dd130-d492-47b2-9c30-14fe0e0286bb" providerId="ADAL" clId="{98C11AC6-9A7A-40FA-AA6A-CBAD057DFF15}" dt="2021-04-23T15:31:28.772" v="400" actId="478"/>
          <ac:spMkLst>
            <pc:docMk/>
            <pc:sldMk cId="3383200889" sldId="334"/>
            <ac:spMk id="8" creationId="{8AAF1F6D-454D-4078-BD0E-7AA66383BACA}"/>
          </ac:spMkLst>
        </pc:spChg>
        <pc:spChg chg="del">
          <ac:chgData name="Nguyen, Ngan V T" userId="2e7dd130-d492-47b2-9c30-14fe0e0286bb" providerId="ADAL" clId="{98C11AC6-9A7A-40FA-AA6A-CBAD057DFF15}" dt="2021-04-23T15:31:28.772" v="400" actId="478"/>
          <ac:spMkLst>
            <pc:docMk/>
            <pc:sldMk cId="3383200889" sldId="334"/>
            <ac:spMk id="9" creationId="{C05BEE3F-A162-46C7-B47A-66A7B926A3E6}"/>
          </ac:spMkLst>
        </pc:spChg>
        <pc:spChg chg="add mod">
          <ac:chgData name="Nguyen, Ngan V T" userId="2e7dd130-d492-47b2-9c30-14fe0e0286bb" providerId="ADAL" clId="{98C11AC6-9A7A-40FA-AA6A-CBAD057DFF15}" dt="2021-04-23T15:36:40.753" v="434" actId="14100"/>
          <ac:spMkLst>
            <pc:docMk/>
            <pc:sldMk cId="3383200889" sldId="334"/>
            <ac:spMk id="10" creationId="{EEB4E795-72BF-45A6-964A-5D81AC89731E}"/>
          </ac:spMkLst>
        </pc:spChg>
        <pc:picChg chg="add mod">
          <ac:chgData name="Nguyen, Ngan V T" userId="2e7dd130-d492-47b2-9c30-14fe0e0286bb" providerId="ADAL" clId="{98C11AC6-9A7A-40FA-AA6A-CBAD057DFF15}" dt="2021-04-23T15:31:56.821" v="404" actId="1076"/>
          <ac:picMkLst>
            <pc:docMk/>
            <pc:sldMk cId="3383200889" sldId="334"/>
            <ac:picMk id="2" creationId="{ABEAE0B6-F9EF-42A7-9523-EEA6999A8A4C}"/>
          </ac:picMkLst>
        </pc:picChg>
        <pc:picChg chg="del">
          <ac:chgData name="Nguyen, Ngan V T" userId="2e7dd130-d492-47b2-9c30-14fe0e0286bb" providerId="ADAL" clId="{98C11AC6-9A7A-40FA-AA6A-CBAD057DFF15}" dt="2021-04-23T15:31:28.772" v="400" actId="478"/>
          <ac:picMkLst>
            <pc:docMk/>
            <pc:sldMk cId="3383200889" sldId="334"/>
            <ac:picMk id="3" creationId="{8DF7FCA8-D588-459A-AC88-89D0273E0886}"/>
          </ac:picMkLst>
        </pc:picChg>
      </pc:sldChg>
      <pc:sldChg chg="addSp delSp modSp add del mod modTransition">
        <pc:chgData name="Nguyen, Ngan V T" userId="2e7dd130-d492-47b2-9c30-14fe0e0286bb" providerId="ADAL" clId="{98C11AC6-9A7A-40FA-AA6A-CBAD057DFF15}" dt="2021-04-23T16:23:16.358" v="554" actId="47"/>
        <pc:sldMkLst>
          <pc:docMk/>
          <pc:sldMk cId="1065362476" sldId="335"/>
        </pc:sldMkLst>
        <pc:spChg chg="mod">
          <ac:chgData name="Nguyen, Ngan V T" userId="2e7dd130-d492-47b2-9c30-14fe0e0286bb" providerId="ADAL" clId="{98C11AC6-9A7A-40FA-AA6A-CBAD057DFF15}" dt="2021-04-23T15:40:14.037" v="552" actId="20577"/>
          <ac:spMkLst>
            <pc:docMk/>
            <pc:sldMk cId="1065362476" sldId="335"/>
            <ac:spMk id="7" creationId="{1B4B2D13-2E89-469C-BF94-059BC827D61B}"/>
          </ac:spMkLst>
        </pc:spChg>
        <pc:spChg chg="del">
          <ac:chgData name="Nguyen, Ngan V T" userId="2e7dd130-d492-47b2-9c30-14fe0e0286bb" providerId="ADAL" clId="{98C11AC6-9A7A-40FA-AA6A-CBAD057DFF15}" dt="2021-04-23T15:39:14.259" v="449" actId="478"/>
          <ac:spMkLst>
            <pc:docMk/>
            <pc:sldMk cId="1065362476" sldId="335"/>
            <ac:spMk id="10" creationId="{EEB4E795-72BF-45A6-964A-5D81AC89731E}"/>
          </ac:spMkLst>
        </pc:spChg>
        <pc:picChg chg="del">
          <ac:chgData name="Nguyen, Ngan V T" userId="2e7dd130-d492-47b2-9c30-14fe0e0286bb" providerId="ADAL" clId="{98C11AC6-9A7A-40FA-AA6A-CBAD057DFF15}" dt="2021-04-23T15:39:12.945" v="448" actId="478"/>
          <ac:picMkLst>
            <pc:docMk/>
            <pc:sldMk cId="1065362476" sldId="335"/>
            <ac:picMk id="2" creationId="{ABEAE0B6-F9EF-42A7-9523-EEA6999A8A4C}"/>
          </ac:picMkLst>
        </pc:picChg>
        <pc:picChg chg="add mod">
          <ac:chgData name="Nguyen, Ngan V T" userId="2e7dd130-d492-47b2-9c30-14fe0e0286bb" providerId="ADAL" clId="{98C11AC6-9A7A-40FA-AA6A-CBAD057DFF15}" dt="2021-04-23T15:39:17.233" v="451" actId="1076"/>
          <ac:picMkLst>
            <pc:docMk/>
            <pc:sldMk cId="1065362476" sldId="335"/>
            <ac:picMk id="3" creationId="{ED1F0474-DFFC-4453-AAB4-0B031537617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4/23/2021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datavisualizationlab.github.io/HPCC/JobPower/index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AFCAB9-0A27-4AB3-8593-16CAD70E62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8" t="6817" r="29239"/>
          <a:stretch/>
        </p:blipFill>
        <p:spPr>
          <a:xfrm>
            <a:off x="0" y="0"/>
            <a:ext cx="9295414" cy="685384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Job Power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50941" y="3602038"/>
            <a:ext cx="4194445" cy="1655762"/>
          </a:xfrm>
        </p:spPr>
        <p:txBody>
          <a:bodyPr/>
          <a:lstStyle/>
          <a:p>
            <a:r>
              <a:rPr lang="en-US"/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4/23/2021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5D72963-C879-43EA-8984-1FD9AE4D6E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78" y="-1318"/>
            <a:ext cx="11817504" cy="685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31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96A3A81E-807E-4324-9234-9931203E4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10" y="219491"/>
            <a:ext cx="12196417" cy="624232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496269F-38D4-44BB-99B3-80DD0773FB17}"/>
              </a:ext>
            </a:extLst>
          </p:cNvPr>
          <p:cNvSpPr txBox="1"/>
          <p:nvPr/>
        </p:nvSpPr>
        <p:spPr>
          <a:xfrm>
            <a:off x="1995227" y="596348"/>
            <a:ext cx="8201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From Mar 21, 2021 15:00pm to Mar 23,2021  =&gt; 2881 timesteps (~2 minutes interval)</a:t>
            </a:r>
          </a:p>
        </p:txBody>
      </p:sp>
    </p:spTree>
    <p:extLst>
      <p:ext uri="{BB962C8B-B14F-4D97-AF65-F5344CB8AC3E}">
        <p14:creationId xmlns:p14="http://schemas.microsoft.com/office/powerpoint/2010/main" val="37189967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8819C7-6D09-45DA-A85D-EBC3FFA55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916" y="1881126"/>
            <a:ext cx="9286875" cy="2476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562898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5C0270-9CF0-43C0-9F71-B624B17856F4}"/>
              </a:ext>
            </a:extLst>
          </p:cNvPr>
          <p:cNvSpPr/>
          <p:nvPr/>
        </p:nvSpPr>
        <p:spPr>
          <a:xfrm>
            <a:off x="905069" y="1511794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7C89F-9F13-45F9-AAE6-E34934D4FCAE}"/>
              </a:ext>
            </a:extLst>
          </p:cNvPr>
          <p:cNvSpPr txBox="1"/>
          <p:nvPr/>
        </p:nvSpPr>
        <p:spPr>
          <a:xfrm>
            <a:off x="1078136" y="1511794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Power Stream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F2147B-5525-4A9D-A15B-BABDD636740F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46471" y="1721615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646471" y="1301383"/>
            <a:ext cx="0" cy="420232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9EB3CF8-054C-4A07-96CD-8F983B84A070}"/>
              </a:ext>
            </a:extLst>
          </p:cNvPr>
          <p:cNvSpPr/>
          <p:nvPr/>
        </p:nvSpPr>
        <p:spPr>
          <a:xfrm>
            <a:off x="0" y="4534678"/>
            <a:ext cx="3892390" cy="109396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296E49-87B4-4A46-9EDD-917467107FD0}"/>
              </a:ext>
            </a:extLst>
          </p:cNvPr>
          <p:cNvSpPr/>
          <p:nvPr/>
        </p:nvSpPr>
        <p:spPr>
          <a:xfrm>
            <a:off x="353178" y="4698867"/>
            <a:ext cx="4265476" cy="64633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Orange</a:t>
            </a:r>
            <a:r>
              <a:rPr lang="en-US"/>
              <a:t>: above 650 watt</a:t>
            </a:r>
          </a:p>
          <a:p>
            <a:r>
              <a:rPr lang="en-US">
                <a:solidFill>
                  <a:srgbClr val="0070C0"/>
                </a:solidFill>
              </a:rPr>
              <a:t>Blue</a:t>
            </a:r>
            <a:r>
              <a:rPr lang="en-US"/>
              <a:t>: below 650 watt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A29F751-61CD-4CA1-A414-32490D4CE8AC}"/>
              </a:ext>
            </a:extLst>
          </p:cNvPr>
          <p:cNvCxnSpPr/>
          <p:nvPr/>
        </p:nvCxnSpPr>
        <p:spPr>
          <a:xfrm flipH="1" flipV="1">
            <a:off x="8528582" y="3369915"/>
            <a:ext cx="646770" cy="77222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DF72D23-C9CA-4204-A691-BEA03CEE0A19}"/>
              </a:ext>
            </a:extLst>
          </p:cNvPr>
          <p:cNvSpPr txBox="1"/>
          <p:nvPr/>
        </p:nvSpPr>
        <p:spPr>
          <a:xfrm>
            <a:off x="8513629" y="4142136"/>
            <a:ext cx="3259162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>
                <a:solidFill>
                  <a:srgbClr val="757070"/>
                </a:solidFill>
              </a:rPr>
              <a:t>The link is drawn when jobs start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98D49AB-9C61-460A-A09A-F8DDF8665CBE}"/>
              </a:ext>
            </a:extLst>
          </p:cNvPr>
          <p:cNvCxnSpPr>
            <a:cxnSpLocks/>
          </p:cNvCxnSpPr>
          <p:nvPr/>
        </p:nvCxnSpPr>
        <p:spPr>
          <a:xfrm flipV="1">
            <a:off x="6586460" y="4048437"/>
            <a:ext cx="914847" cy="48624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AA18781-4C9F-46FB-A54E-8CF5CFA63534}"/>
              </a:ext>
            </a:extLst>
          </p:cNvPr>
          <p:cNvSpPr txBox="1"/>
          <p:nvPr/>
        </p:nvSpPr>
        <p:spPr>
          <a:xfrm>
            <a:off x="6096000" y="4511468"/>
            <a:ext cx="502061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>
                <a:solidFill>
                  <a:srgbClr val="757070"/>
                </a:solidFill>
              </a:rPr>
              <a:t>Job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E8BB4A8-4D86-47C3-BD61-F3DCF10A8A9B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6606108" y="1931437"/>
            <a:ext cx="735687" cy="62385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A2842B0-A0DA-4F9E-A0A3-A42B6E9F0371}"/>
              </a:ext>
            </a:extLst>
          </p:cNvPr>
          <p:cNvSpPr txBox="1"/>
          <p:nvPr/>
        </p:nvSpPr>
        <p:spPr>
          <a:xfrm>
            <a:off x="6096000" y="1562105"/>
            <a:ext cx="1020216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>
                <a:solidFill>
                  <a:srgbClr val="757070"/>
                </a:solidFill>
              </a:rPr>
              <a:t>compute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8DDC18-4177-461E-90D1-35B81E24093C}"/>
              </a:ext>
            </a:extLst>
          </p:cNvPr>
          <p:cNvSpPr/>
          <p:nvPr/>
        </p:nvSpPr>
        <p:spPr>
          <a:xfrm>
            <a:off x="5533916" y="62268"/>
            <a:ext cx="66580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hlinkClick r:id="rId3"/>
              </a:rPr>
              <a:t>https://idatavisualizationlab.github.io/HPCC/JobPower/index.html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90542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8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F7FCA8-D588-459A-AC88-89D0273E0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7790"/>
            <a:ext cx="10248538" cy="55302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Job Power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AAFD2BFA-CCFB-4857-8C08-B043341FE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8609" y="0"/>
            <a:ext cx="3383391" cy="6858000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05BEE3F-A162-46C7-B47A-66A7B926A3E6}"/>
              </a:ext>
            </a:extLst>
          </p:cNvPr>
          <p:cNvSpPr/>
          <p:nvPr/>
        </p:nvSpPr>
        <p:spPr>
          <a:xfrm>
            <a:off x="9108463" y="2981156"/>
            <a:ext cx="2808554" cy="368331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DF8E06-ED4D-406A-9AA5-0C692DE06AA4}"/>
              </a:ext>
            </a:extLst>
          </p:cNvPr>
          <p:cNvSpPr txBox="1"/>
          <p:nvPr/>
        </p:nvSpPr>
        <p:spPr>
          <a:xfrm>
            <a:off x="6124329" y="936581"/>
            <a:ext cx="2529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Top 100 high power jobs </a:t>
            </a:r>
          </a:p>
        </p:txBody>
      </p:sp>
    </p:spTree>
    <p:extLst>
      <p:ext uri="{BB962C8B-B14F-4D97-AF65-F5344CB8AC3E}">
        <p14:creationId xmlns:p14="http://schemas.microsoft.com/office/powerpoint/2010/main" val="1631644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F7FCA8-D588-459A-AC88-89D0273E0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7790"/>
            <a:ext cx="10248538" cy="55302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Job Power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05BEE3F-A162-46C7-B47A-66A7B926A3E6}"/>
              </a:ext>
            </a:extLst>
          </p:cNvPr>
          <p:cNvSpPr/>
          <p:nvPr/>
        </p:nvSpPr>
        <p:spPr>
          <a:xfrm>
            <a:off x="0" y="1327790"/>
            <a:ext cx="3110948" cy="5530210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025158E3-BA82-44DB-82A1-691B596BDF9A}"/>
              </a:ext>
            </a:extLst>
          </p:cNvPr>
          <p:cNvSpPr/>
          <p:nvPr/>
        </p:nvSpPr>
        <p:spPr>
          <a:xfrm>
            <a:off x="2987718" y="3543828"/>
            <a:ext cx="1411357" cy="556591"/>
          </a:xfrm>
          <a:prstGeom prst="leftArrow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4B2D13-2E89-469C-BF94-059BC827D61B}"/>
              </a:ext>
            </a:extLst>
          </p:cNvPr>
          <p:cNvSpPr txBox="1"/>
          <p:nvPr/>
        </p:nvSpPr>
        <p:spPr>
          <a:xfrm>
            <a:off x="7768545" y="954015"/>
            <a:ext cx="4423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The power reduce as soon as the job finished</a:t>
            </a:r>
          </a:p>
        </p:txBody>
      </p:sp>
    </p:spTree>
    <p:extLst>
      <p:ext uri="{BB962C8B-B14F-4D97-AF65-F5344CB8AC3E}">
        <p14:creationId xmlns:p14="http://schemas.microsoft.com/office/powerpoint/2010/main" val="1187719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Job Power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0C2190A-3AD6-4858-BC8E-7CDE4B711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53366"/>
            <a:ext cx="12192000" cy="51134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0B97FC-B77E-4E7B-92D6-31BBF73891A4}"/>
              </a:ext>
            </a:extLst>
          </p:cNvPr>
          <p:cNvSpPr txBox="1"/>
          <p:nvPr/>
        </p:nvSpPr>
        <p:spPr>
          <a:xfrm>
            <a:off x="9779737" y="936581"/>
            <a:ext cx="2412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Top 10 high power jobs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94163C-C6A6-43CB-ACEF-8076607B1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5080" y="1421296"/>
            <a:ext cx="3346920" cy="5459875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915BBC2-D358-45F6-918E-00232284C737}"/>
              </a:ext>
            </a:extLst>
          </p:cNvPr>
          <p:cNvSpPr/>
          <p:nvPr/>
        </p:nvSpPr>
        <p:spPr>
          <a:xfrm>
            <a:off x="9081476" y="5223947"/>
            <a:ext cx="944217" cy="317117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7F5CA87-9BAF-45B0-B112-D0FCEFB0EC4B}"/>
              </a:ext>
            </a:extLst>
          </p:cNvPr>
          <p:cNvSpPr/>
          <p:nvPr/>
        </p:nvSpPr>
        <p:spPr>
          <a:xfrm>
            <a:off x="9081475" y="4571070"/>
            <a:ext cx="944217" cy="317117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330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32F1C29-65E1-417A-8BFE-4580D0BE7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83169"/>
            <a:ext cx="12192000" cy="209166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Job Power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90B97FC-B77E-4E7B-92D6-31BBF73891A4}"/>
              </a:ext>
            </a:extLst>
          </p:cNvPr>
          <p:cNvSpPr txBox="1"/>
          <p:nvPr/>
        </p:nvSpPr>
        <p:spPr>
          <a:xfrm>
            <a:off x="9779737" y="936581"/>
            <a:ext cx="2412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Top 10 high power jobs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8A5751-22EA-4225-AD44-D9A274CA2C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6016" y="1421296"/>
            <a:ext cx="3365984" cy="5436704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0D53B93-86FC-4AAF-B26F-5EB10FED8036}"/>
              </a:ext>
            </a:extLst>
          </p:cNvPr>
          <p:cNvSpPr/>
          <p:nvPr/>
        </p:nvSpPr>
        <p:spPr>
          <a:xfrm>
            <a:off x="9081476" y="6455508"/>
            <a:ext cx="944217" cy="317117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582167E-1C3C-425D-834B-A21D6E7C8463}"/>
              </a:ext>
            </a:extLst>
          </p:cNvPr>
          <p:cNvSpPr/>
          <p:nvPr/>
        </p:nvSpPr>
        <p:spPr>
          <a:xfrm>
            <a:off x="9081475" y="5948710"/>
            <a:ext cx="944217" cy="317117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2093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0CC41F-D106-4022-8038-A63F344FA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808" y="1321922"/>
            <a:ext cx="10714383" cy="553607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Job Power</a:t>
            </a:r>
            <a:endParaRPr lang="en-US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90B97FC-B77E-4E7B-92D6-31BBF73891A4}"/>
              </a:ext>
            </a:extLst>
          </p:cNvPr>
          <p:cNvSpPr txBox="1"/>
          <p:nvPr/>
        </p:nvSpPr>
        <p:spPr>
          <a:xfrm>
            <a:off x="9019978" y="936581"/>
            <a:ext cx="31720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List of job has power &gt; 680 watt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A4D7501-30FC-4EF6-8917-873C633D2E74}"/>
              </a:ext>
            </a:extLst>
          </p:cNvPr>
          <p:cNvSpPr/>
          <p:nvPr/>
        </p:nvSpPr>
        <p:spPr>
          <a:xfrm>
            <a:off x="8444166" y="2882237"/>
            <a:ext cx="468925" cy="332018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798B316-C414-45C9-9DF0-B9D1D03DA639}"/>
              </a:ext>
            </a:extLst>
          </p:cNvPr>
          <p:cNvSpPr/>
          <p:nvPr/>
        </p:nvSpPr>
        <p:spPr>
          <a:xfrm>
            <a:off x="8551053" y="3751641"/>
            <a:ext cx="2209311" cy="332018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35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5294</TotalTime>
  <Words>100</Words>
  <Application>Microsoft Office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Job Power</vt:lpstr>
      <vt:lpstr>PowerPoint Presentation</vt:lpstr>
      <vt:lpstr>PowerPoint Presentation</vt:lpstr>
      <vt:lpstr>PowerPoint Presentation</vt:lpstr>
      <vt:lpstr>Job Power</vt:lpstr>
      <vt:lpstr>Job Power</vt:lpstr>
      <vt:lpstr>Job Power</vt:lpstr>
      <vt:lpstr>Job Power</vt:lpstr>
      <vt:lpstr>Job Power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4</cp:revision>
  <dcterms:created xsi:type="dcterms:W3CDTF">2020-10-27T11:24:13Z</dcterms:created>
  <dcterms:modified xsi:type="dcterms:W3CDTF">2021-04-23T16:24:10Z</dcterms:modified>
</cp:coreProperties>
</file>